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9144000" cx="1625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hh9Yw/qugKex/B8indp4WLkIbT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a806b83d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9a806b83d8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698580" y="864810"/>
            <a:ext cx="13216030" cy="10064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GESTIÓN DE EFECTIVO 2023 - 2025</a:t>
            </a:r>
            <a:endParaRPr b="1" i="0" sz="4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Informe: </a:t>
            </a:r>
            <a:r>
              <a:rPr b="0" i="0" lang="es-E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duplicidad de órdenes de pago(*)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Asunto:</a:t>
            </a:r>
            <a:r>
              <a:rPr b="1" i="0" lang="es-E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E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de registros duplicados en el sistema de egresos con cancelación en efectivo.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OBJETIVO DEL ANÁLISIS: 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inconsistencia detectada en la base de datos de egresos de la Comuna, específicamente en la generación de </a:t>
            </a: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Órdenes de Pago 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bajo condiciones de identidad técnica y temporal.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este análisis audita desde 2023, pero se ha detectado mismo modus operandi desde años anteriores.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1198514" y="642910"/>
            <a:ext cx="1371609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Intensificación sistemática en 2025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ONECTIA BA\Pictures\Screenshots\Captura de pantalla (340).png" id="146" name="Google Shape;1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912" y="1357290"/>
            <a:ext cx="14082177" cy="6202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 txBox="1"/>
          <p:nvPr/>
        </p:nvSpPr>
        <p:spPr>
          <a:xfrm>
            <a:off x="1412828" y="7715272"/>
            <a:ext cx="13716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2025 se registraron picos cercanos a las 200 OPs en un solo mes. Esta patrón descarta una hipótesis de errores accidentales y plantea la hipótesis de uso coordinado del sistema.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/>
        </p:nvSpPr>
        <p:spPr>
          <a:xfrm>
            <a:off x="1198514" y="642910"/>
            <a:ext cx="1371609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Concentración de beneficiarios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ONECTIA BA\Pictures\Screenshots\Captura de pantalla (342).png" id="154" name="Google Shape;1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876" y="1500166"/>
            <a:ext cx="14942249" cy="678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/>
        </p:nvSpPr>
        <p:spPr>
          <a:xfrm>
            <a:off x="1198514" y="642910"/>
            <a:ext cx="1371609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CASOS DE MAYORES MONTOS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ONECTIA BA\Pictures\Screenshots\Captura de pantalla (343).png" id="161" name="Google Shape;1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299" y="1790700"/>
            <a:ext cx="14403401" cy="45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3"/>
          <p:cNvSpPr txBox="1"/>
          <p:nvPr/>
        </p:nvSpPr>
        <p:spPr>
          <a:xfrm>
            <a:off x="1269952" y="6786578"/>
            <a:ext cx="137160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el nivel de precisión, repetición y velocidad de carga plantea la hipótesis de imposibilidad matemática de independencia entre las operaciones.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/>
        </p:nvSpPr>
        <p:spPr>
          <a:xfrm>
            <a:off x="1198514" y="642910"/>
            <a:ext cx="1371609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SÍNTESIS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ONECTIA BA\Pictures\Screenshots\Captura de pantalla (341).png" id="169" name="Google Shape;1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8" y="1719263"/>
            <a:ext cx="14713652" cy="528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39a806b83d8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5999" cy="906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698580" y="642910"/>
            <a:ext cx="13216030" cy="9048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METODOLOGÍA APLICADA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del archivo </a:t>
            </a:r>
            <a:r>
              <a:rPr b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ÓRDENES DE PAGO 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2023 a 2025, aplicando filtros de búsqueda con los siguientes criterios: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Identidad de beneficiario: 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 nombre o CUIL/DNI.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Identidad de monto: 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importe exacto en pesos.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Proximidad Temporal: </a:t>
            </a:r>
            <a:r>
              <a:rPr b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egistros creados el mismo día, con una diferencia inferior a 15 minutos entre sí.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Correlatividad: 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números de OP consecutivos.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Caja:</a:t>
            </a:r>
            <a:r>
              <a:rPr b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modalidad de pago exclusivamente en dinero en efectivo.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/>
        </p:nvSpPr>
        <p:spPr>
          <a:xfrm>
            <a:off x="1269952" y="642910"/>
            <a:ext cx="1321603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RESUMEN DE ÓRDENES DE PAGO DUPLICADAS</a:t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ONECTIA BA\Pictures\Screenshots\Captura de pantalla (338).png"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147" y="1643042"/>
            <a:ext cx="12259707" cy="692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1198514" y="642910"/>
            <a:ext cx="1371609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EVOLUCIÓN MENSUAL DE OP DUPLICADAS POR MONTOS (2023-2025)</a:t>
            </a:r>
            <a:endParaRPr b="1"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ONECTIA BA\Pictures\Screenshots\Captura de pantalla (339).png"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8498" y="1560513"/>
            <a:ext cx="12779005" cy="689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